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CB"/>
    <a:srgbClr val="DC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ED1-87CF-5544-AC74-36A62FF6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0CA19-AB7C-6748-860C-EC26A8B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4566-4B95-7F45-91A3-7D7B27B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A3C7-535D-DA47-B263-1E6F5B07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BEAC-38E2-894F-83D9-DFCF73F6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03EA-3F62-3249-AB9C-0A4F2BD2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64DA-6470-7340-8E8F-B0508219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5FB3-2AFE-FA40-89DF-366B97B4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C2DE-53C9-BD42-8C3D-C0427AA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D008-362B-2C40-A21E-9743C58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1334D-E428-BB42-827B-EE89C2FB3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9BEDF-67A8-D54F-AFCD-9FF308C4F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0208-5878-D74D-A0EC-36F0D68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56B1-1476-B741-9F80-095CF26E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9E9E-3028-5B49-B475-266DFB9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B17-F8AD-A047-A393-0971F8DF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8B7-A9A5-664B-8EA2-9BF58E43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54B-EA00-EE40-AF26-CCAAC759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4505-84D9-EE42-A7CD-CF24ADC4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FC9A-5251-9E49-A050-3CB23D8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153-815C-E543-81B1-B37814F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2E7C9-0B8C-B34A-84BB-1EB41473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5031-ECE4-8747-8B95-73BF1665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0DB7-8EC4-1142-933D-6F07D7C3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67E9-15F0-5B44-A8CF-BF1D1D2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09B-ECE7-5141-BD13-CED31563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2F25-09BE-CB47-8E05-83F23E76F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47397-AB8A-F347-A38E-4B807A88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549A-9B9A-3041-A11B-34BFB299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C31B-44BD-E14B-9505-0B23F2CE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77E3-4AB3-044B-9760-0E03510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848-818A-8049-BFFE-27D1B4CC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ED10-3099-154F-801E-A61D8078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12649-2D08-FA44-86C7-A5FEBED3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5DE5E-056B-A446-AEED-317028599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C04C8-B9A3-4845-ADF7-2A107D09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6331A-9AB1-2645-9478-84623916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911B9-B779-4145-8C76-D4AEFB9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EA91E-0E68-1344-84BD-485F586A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EE36-B66F-4142-911E-DD33B9D2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AE94A-6467-C841-9412-15D764C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C893-6CDA-A148-BF47-6665E7A0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F3AF-F2BE-5B47-98E2-38A2B912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A62E6-1DFC-3E4F-9905-B7FB9E7F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2471-16D9-D74D-82FB-7D9CF48A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3A83-0A29-3342-ADF0-140E5FFB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EF31-2B59-834F-A8AF-2C57D11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B6EA-F127-BE4B-A761-B8F3E28E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CFAE2-8485-3047-B66E-AFBC14E5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25CF4-8C5F-8B4C-8855-89BE686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EDF7E-AAD7-D94C-B1E8-225358DE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0650-9EC0-B543-A594-70EE6A60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B5D-919B-8E43-B885-AE649F4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2E8A6-9046-D749-80ED-B8A217714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17BD-08D2-6B47-B968-681A28B6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C0D12-4082-704E-A214-4130466D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F5D6-C3BF-7A40-B12C-8633BAC2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5B857-2588-8A42-952D-87EEFFFD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5DF1-ECFA-5F49-A672-55F4E160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0A4E-618C-D84D-A66A-880FB1FE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6F63-4611-934B-B3BD-2D00A7F3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23BD-951F-7A47-9843-66F9748BCBD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BB0-B937-EC49-A10E-69DE07B6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430C-4E64-C343-8742-3DA5262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DAF6-0FC4-204E-83FC-423A918A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F77F5-4786-664F-85B2-145870DFBFCE}"/>
              </a:ext>
            </a:extLst>
          </p:cNvPr>
          <p:cNvGrpSpPr/>
          <p:nvPr/>
        </p:nvGrpSpPr>
        <p:grpSpPr>
          <a:xfrm>
            <a:off x="1358877" y="506659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1C5BF-A484-2648-9F70-320E352C8873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110D2B-3DBC-9B4A-B60C-A88B4528C30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E4D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C1E828-C72E-ED4F-BADE-54E079F2FB0F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๖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E81061-7F4A-8949-B8EA-F0BD41E4A402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“วิเคราะห์ตัวละครเรื่องราชาธิราช </a:t>
                </a: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ตอนสมิงพระรามอาสา”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D95B34-2864-EE46-8CDE-645829DC458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E4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A8CAB-9386-4541-AF84-AA57590CAD5E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358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05553" y="1809292"/>
              <a:ext cx="7339716" cy="297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พระเจ้ากรุง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กษัตริย์เมืองจีนยกทัพมาล้อมกรุงอังวะ โดยต้องการให้   พระเจ้ามณเฑียรทองออกมาถวายบังคม และให้ส่งทหารออกมาขี่ม้ารำทวนต่อสู้กับ กามะ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นีท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หารเอกของพระเจ้ากรุง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ถ้าฝ่ายกรุงอังวะแพ้ต้องยกเมืองให้ฝ่ายจีน    พระเจ้ากรุงอังวะจึงประกาศหาผู้ที่จะอาสาออกไปรบกับกามะ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ฝ่ายสมิงพระรามเชลยศึกทราบข่าว ก็คิดจะอาสา เพราะจะได้เป็นการตัดศึกไม่ให้พระเจ้ากรุง</a:t>
              </a:r>
              <a:r>
                <a:rPr lang="th-TH" sz="32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ต้าฉิง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ยกทัพไปตีเมืองหงสาวดีต่อไป โดยขอพระราชทานม้าฝีเท้าดีตัวหนึ่ง ซึ่งได้เลือกม้าของหญิงหม้าย และทูลขอขอเหล็กและตะกรวยผูกข้างม้า พระเจ้ามณเฑียรทองก็พระราชทานให้ตามที่สมิงพระรามขอทุกประการ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1258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618524" y="1898258"/>
              <a:ext cx="7339715" cy="279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ในระหว่างการรบ สมิงพระรามคิดว่ากามะ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มีความชำนาญด้านการรบเพลงทวนมาก และสวมหุ้มเกราะไว้แน่นหนา ดังนั้นสมิงพระรามจึงออกอุบายว่าให้แต่ละฝ่ายแสดงท่ารำให้อีกฝ่ายรำตามก่อนที่จะต่อสู้กัน ทั้งนี้เพื่อที่สมิงพระรามจะได้หาช่องทางที่จะแทงทวนให้ถูกตัวกามะ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เมื่อกามะ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รำตามในท่าต่าง ๆ สมิงพระรามจึงเห็นช่องใต้รักแร้กับบริเวณเกราะซ้อนท้ายหมวกที่เปิดออกได้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19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27779" y="1590456"/>
              <a:ext cx="4796906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ฝ่ายสมิงพระรามไม่เต็มใจที่จะรับตำแหน่งมหาอุปราช แต่ก็ต้องจำยอมจึงขอสัญญากับพระเจ้ามณเฑียรทองว่าหากผู้ใดเรียกตนว่า "เชลย" ตนจะขอกลับไปยังกรุงหงสาวดี ซึ่งพระเจ้ามณเฑียรทองก็ให้สัญญาและสั่งห้ามทุกคนเรียกสมิงพระรามว่าเชลย จนพระราชธิดาประสูติพระราชกุมาร ซึ่งเป็นที่โปรดปรานของพระเจ้ามณเฑียรทองเป็นอย่างมาก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ABD851-127D-1E40-B711-EE9DEC74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03" y="2057256"/>
            <a:ext cx="4414467" cy="45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281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12E80E-961A-F34A-AD82-AFAC19BBC9DE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0A495-1DED-B644-B802-49D1880C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741B3-BD45-474E-A2C1-C6506C43BAB4}"/>
                </a:ext>
              </a:extLst>
            </p:cNvPr>
            <p:cNvSpPr txBox="1"/>
            <p:nvPr/>
          </p:nvSpPr>
          <p:spPr>
            <a:xfrm>
              <a:off x="2727779" y="2238564"/>
              <a:ext cx="7121204" cy="2109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พระเจ้ามณเฑียรทองออกว่าราชการครั้งใดก็จะให้พระราชกุมารนั่งบนพระเพลาทุกครั้ง อยู่มาวันหนึ่งพระราชกุมารได้ยืนขึ้นยุดบ่าแล้วเอื้อมมือไปเล่นบนศีรษะพระเจ้ามณเฑียรทอง พระองค์จึงพลั้งพระโอษฐ์ออกไปว่า "อ้ายลูกเชลยนี้กล้าหาญนัก" เมื่อสมิงพระรามได้ยินก็เกิดความน้อยใจ จึงหนีกลับกรุงหงสาวดี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848D8-C431-574E-809B-E089F26C1F8C}"/>
              </a:ext>
            </a:extLst>
          </p:cNvPr>
          <p:cNvGrpSpPr/>
          <p:nvPr/>
        </p:nvGrpSpPr>
        <p:grpSpPr>
          <a:xfrm>
            <a:off x="976117" y="435969"/>
            <a:ext cx="9952379" cy="887835"/>
            <a:chOff x="1168918" y="485031"/>
            <a:chExt cx="9952379" cy="88783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DBB14CA9-9A9B-B141-94EF-D3931C9F30B7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FE66262-EB65-9E49-976B-34A311C620A0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2B913-A9DD-D04D-BB07-636BE35E3FD4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DCA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95B2F-26CB-AA4B-B643-7E1FFA17207E}"/>
                </a:ext>
              </a:extLst>
            </p:cNvPr>
            <p:cNvSpPr txBox="1"/>
            <p:nvPr/>
          </p:nvSpPr>
          <p:spPr>
            <a:xfrm>
              <a:off x="2034663" y="54186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เรื่องย่อ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1088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430</Words>
  <Application>Microsoft Office PowerPoint</Application>
  <PresentationFormat>แบบจอกว้าง</PresentationFormat>
  <Paragraphs>12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15</cp:revision>
  <dcterms:created xsi:type="dcterms:W3CDTF">2021-05-09T15:57:56Z</dcterms:created>
  <dcterms:modified xsi:type="dcterms:W3CDTF">2022-07-19T06:37:45Z</dcterms:modified>
</cp:coreProperties>
</file>